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8149D-7BE4-4C8C-A142-A6B1F88A8AFB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01327-751F-4ED5-B62C-BAE6137C0E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01327-751F-4ED5-B62C-BAE6137C0EF2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6A6100-9570-47D1-9F30-0D0FDF5D4D48}" type="datetimeFigureOut">
              <a:rPr lang="el-GR" smtClean="0"/>
              <a:pPr/>
              <a:t>5/10/2021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83E6EF-2DEB-487C-89B5-F8280E9EEE07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ΠΑΝΑΓΙΩΤΗΣ ΚΟΣΚΟΡΗΣ </a:t>
            </a:r>
            <a:endParaRPr lang="el-GR" dirty="0"/>
          </a:p>
        </p:txBody>
      </p:sp>
      <p:pic>
        <p:nvPicPr>
          <p:cNvPr id="4" name="3 - Εικόνα" descr="κοσκορης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2456870" cy="3500438"/>
          </a:xfrm>
          <a:prstGeom prst="rect">
            <a:avLst/>
          </a:prstGeom>
        </p:spPr>
      </p:pic>
      <p:pic>
        <p:nvPicPr>
          <p:cNvPr id="1026" name="Picture 2" descr="C:\Users\HP\Desktop\Εργασίες\Εικόνες\ΞΕΝΙΑ ΔΡΟΜΟΙ\χαρτη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876"/>
            <a:ext cx="528641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58"/>
          </a:xfrm>
        </p:spPr>
        <p:txBody>
          <a:bodyPr>
            <a:normAutofit/>
          </a:bodyPr>
          <a:lstStyle/>
          <a:p>
            <a:r>
              <a:rPr lang="el-GR" sz="2400" b="1" u="sng" smtClean="0"/>
              <a:t>     </a:t>
            </a:r>
            <a:r>
              <a:rPr lang="el-GR" sz="2800" b="1" u="sng" smtClean="0"/>
              <a:t>Φωτογραφίες  του δρόμου όπως είναι τώρα </a:t>
            </a:r>
            <a:endParaRPr lang="el-GR" sz="24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 flipH="1" flipV="1">
            <a:off x="8729634" y="6411915"/>
            <a:ext cx="57208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dirty="0" smtClean="0"/>
          </a:p>
        </p:txBody>
      </p:sp>
      <p:pic>
        <p:nvPicPr>
          <p:cNvPr id="1026" name="Picture 2" descr="C:\Users\HP\Desktop\Εργασίες\Εικόνες\ΞΕΝΙΑ ΔΡΟΜΟΙ\δρομος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5143504" cy="3429025"/>
          </a:xfrm>
          <a:prstGeom prst="rect">
            <a:avLst/>
          </a:prstGeom>
          <a:noFill/>
        </p:spPr>
      </p:pic>
      <p:pic>
        <p:nvPicPr>
          <p:cNvPr id="2" name="Picture 2" descr="C:\Users\HP\Desktop\Εργασίες\Εικόνες\ΞΕΝΙΑ ΔΡΟΜΟΙ\δρομος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14"/>
            <a:ext cx="5357818" cy="3500486"/>
          </a:xfrm>
          <a:prstGeom prst="rect">
            <a:avLst/>
          </a:prstGeom>
          <a:noFill/>
        </p:spPr>
      </p:pic>
      <p:pic>
        <p:nvPicPr>
          <p:cNvPr id="5" name="Picture 2" descr="C:\Users\HP\Desktop\Εργασίες\Εικόνες\ΞΕΝΙΑ ΔΡΟΜΟΙ\δρομος 9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85860"/>
            <a:ext cx="400049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00058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Ποιος ήταν ο οπλαρχηγός από το Καλλιφώνιο Καλαβρύτων</a:t>
            </a:r>
            <a:endParaRPr lang="el-GR" sz="24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143249"/>
            <a:ext cx="8229600" cy="37147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dirty="0" smtClean="0"/>
              <a:t>. Όμως το</a:t>
            </a:r>
          </a:p>
          <a:p>
            <a:pPr>
              <a:buNone/>
            </a:pPr>
            <a:r>
              <a:rPr lang="el-GR" dirty="0" smtClean="0"/>
              <a:t>γλυκό… “κρασί της επανάστασης” και το πνεύμα της ελευθερίας που τον</a:t>
            </a:r>
          </a:p>
          <a:p>
            <a:pPr>
              <a:buNone/>
            </a:pPr>
            <a:r>
              <a:rPr lang="el-GR" dirty="0" smtClean="0"/>
              <a:t>διακατέχει, τον “αναγκάζει” να ακολουθήσει το όνειρο της ελευθερίας και τον</a:t>
            </a:r>
          </a:p>
          <a:p>
            <a:pPr>
              <a:buNone/>
            </a:pPr>
            <a:r>
              <a:rPr lang="el-GR" dirty="0" smtClean="0"/>
              <a:t>τοπικό αγωνιστή των Καλαβρύτων Α. Στριφτόμπολα, ο οποίος ήταν αυτός</a:t>
            </a:r>
          </a:p>
          <a:p>
            <a:pPr>
              <a:buNone/>
            </a:pPr>
            <a:r>
              <a:rPr lang="el-GR" dirty="0" smtClean="0"/>
              <a:t>που τον ¨μύησε¨ στον τελικό απελευθερωτικό αγώνα. Πήρε μέρος σε πολλές</a:t>
            </a:r>
          </a:p>
          <a:p>
            <a:pPr>
              <a:buNone/>
            </a:pPr>
            <a:r>
              <a:rPr lang="el-GR" dirty="0" smtClean="0"/>
              <a:t>ένοπλες συγκρούσεις κατά των Οθωμανών και θεωρήθηκε από πολλούς</a:t>
            </a:r>
          </a:p>
          <a:p>
            <a:pPr>
              <a:buNone/>
            </a:pPr>
            <a:r>
              <a:rPr lang="el-GR" dirty="0" smtClean="0"/>
              <a:t>αρκετά γενναίος και δραστικός μαχητής.</a:t>
            </a:r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00034" y="571480"/>
            <a:ext cx="8229600" cy="300039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Παναγιώτης Κόσκορης γεννήθηκε το 1791 και ήταν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γόνος μιας αρκετά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φτωχής οικογένειας. Από μικρή ηλικία βρέθηκε να εργάζεται στην  Μονή Αγίας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Λαύρας και ενήλικος αργότερα σε διάφορα ¨στέκια Τούρκων¨ στην ευρύτερη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περιοχή των Καλαβρύτων, αρχικά ως σταβλίτης και έπειτα σε πολλές και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διάφορες δουλειές. Αρκετά χρόνια μετά, επιστρέφει στο χωριό του με σκοπό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 κάνει οικογένεια, οπότε παντρεύεται και αποκτά δύο γιούς.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04104"/>
          </a:xfrm>
        </p:spPr>
        <p:txBody>
          <a:bodyPr>
            <a:normAutofit/>
          </a:bodyPr>
          <a:lstStyle/>
          <a:p>
            <a:r>
              <a:rPr lang="el-GR" sz="2400" b="1" u="sng" dirty="0" smtClean="0"/>
              <a:t>Προτομή και πίνακας ζωγραφικής για τον τοπικό αγωνιστή</a:t>
            </a:r>
            <a:endParaRPr lang="el-GR" sz="2400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25003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Το “Υπουργείο Πολέμου” της Προσωρινής Επαναστατικής Κυβέρνησης του</a:t>
            </a:r>
          </a:p>
          <a:p>
            <a:pPr>
              <a:buNone/>
            </a:pPr>
            <a:r>
              <a:rPr lang="el-GR" dirty="0" smtClean="0"/>
              <a:t>1824, τον προήγαγε τιμητικά στον στρατιωτικό βαθμό του Εκατόνταρχου, ενώ</a:t>
            </a:r>
          </a:p>
          <a:p>
            <a:pPr>
              <a:buNone/>
            </a:pPr>
            <a:r>
              <a:rPr lang="el-GR" dirty="0" smtClean="0"/>
              <a:t>του απονεμήθηκε και μετάλλιο τιμής. Ο ήρωας Κόσκορης, πέθανε σε βαθιά</a:t>
            </a:r>
          </a:p>
          <a:p>
            <a:pPr>
              <a:buNone/>
            </a:pPr>
            <a:r>
              <a:rPr lang="el-GR" dirty="0" smtClean="0"/>
              <a:t>γεράματα πάμπτωχος στο μικρό χωριό του, αφήνοντας κληρονομιά στους</a:t>
            </a:r>
          </a:p>
          <a:p>
            <a:pPr>
              <a:buNone/>
            </a:pPr>
            <a:r>
              <a:rPr lang="el-GR" dirty="0" smtClean="0"/>
              <a:t>απογόνους του μονάχα το ηρωικό όνομα και τα αιματοβαμμένα όπλα του. Υπάρχει προσωπογραφία του η οποία σχεδιάστηκε από τον ζωγράφο Ανδρέα</a:t>
            </a:r>
          </a:p>
          <a:p>
            <a:pPr>
              <a:buNone/>
            </a:pPr>
            <a:r>
              <a:rPr lang="el-GR" dirty="0" smtClean="0"/>
              <a:t>Π. Ρηγόπουλο με βάση τα ιστορικά στοιχεία και προτομή του, που</a:t>
            </a:r>
          </a:p>
          <a:p>
            <a:pPr>
              <a:buNone/>
            </a:pPr>
            <a:r>
              <a:rPr lang="el-GR" dirty="0" smtClean="0"/>
              <a:t>φιλοτεχνήθηκε από τον γλύπτη Γιώργο Γεωργιάδη.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214282" y="3857628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/>
              <a:t>Με φροντίδα του ιερέως</a:t>
            </a:r>
          </a:p>
          <a:p>
            <a:pPr>
              <a:buNone/>
            </a:pPr>
            <a:r>
              <a:rPr lang="el-GR" dirty="0" smtClean="0"/>
              <a:t>Σωτηρίου Παν. Κόσκορη και επιτροπής που ο ίδιος συνέστησε, το 1996</a:t>
            </a:r>
          </a:p>
          <a:p>
            <a:pPr>
              <a:buNone/>
            </a:pPr>
            <a:r>
              <a:rPr lang="el-GR" dirty="0" smtClean="0"/>
              <a:t>ανεγέρθηκε στο χώρο της τοπικής Εκκλησίας η προτομή του οπλαρχηγού, για</a:t>
            </a:r>
          </a:p>
          <a:p>
            <a:pPr>
              <a:buNone/>
            </a:pPr>
            <a:r>
              <a:rPr lang="el-GR" dirty="0" smtClean="0"/>
              <a:t>να θυμίζει στους επερχόμενους το ηρωικό παράδειγμα και την αυτοθυσία για</a:t>
            </a:r>
          </a:p>
          <a:p>
            <a:pPr>
              <a:buNone/>
            </a:pPr>
            <a:r>
              <a:rPr lang="el-GR" dirty="0" smtClean="0"/>
              <a:t>την πίστη και την Πατρίδα. Τέλος, υπάρχει δημοτικό τραγούδι στο οποίο</a:t>
            </a:r>
          </a:p>
          <a:p>
            <a:pPr>
              <a:buNone/>
            </a:pPr>
            <a:r>
              <a:rPr lang="el-GR" dirty="0" smtClean="0"/>
              <a:t>γίνεται αναφορά στο όνομα του αγωνιστή, καθώς και πολλά χειρόγραφα που</a:t>
            </a:r>
          </a:p>
          <a:p>
            <a:pPr>
              <a:buNone/>
            </a:pPr>
            <a:r>
              <a:rPr lang="el-GR" dirty="0" smtClean="0"/>
              <a:t>αφορούν τη δράση του, ενώ υπάρχει ακόμα η μεγάλη χατζάρα του με την</a:t>
            </a:r>
          </a:p>
          <a:p>
            <a:pPr>
              <a:buNone/>
            </a:pPr>
            <a:r>
              <a:rPr lang="el-GR" dirty="0" smtClean="0"/>
              <a:t>οποία “έσφαξε” αναρίθμητους Τούρκους, εις το όνομα της ελευθερίας και της</a:t>
            </a:r>
          </a:p>
          <a:p>
            <a:pPr>
              <a:buNone/>
            </a:pPr>
            <a:r>
              <a:rPr lang="el-GR" dirty="0" smtClean="0"/>
              <a:t>χριστιανοσύνης.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</a:t>
            </a:r>
            <a:r>
              <a:rPr lang="el-GR" sz="2000" dirty="0" smtClean="0"/>
              <a:t>    </a:t>
            </a:r>
            <a:r>
              <a:rPr lang="el-GR" sz="4000" dirty="0" smtClean="0"/>
              <a:t>            Δράση </a:t>
            </a:r>
            <a:br>
              <a:rPr lang="el-GR" sz="4000" dirty="0" smtClean="0"/>
            </a:br>
            <a:r>
              <a:rPr lang="el-GR" sz="4000" dirty="0" smtClean="0"/>
              <a:t>                    Δρόμοι Του 1821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Γυμνάσιο Καλαβρύτων </a:t>
            </a:r>
          </a:p>
          <a:p>
            <a:r>
              <a:rPr lang="el-GR" dirty="0" smtClean="0"/>
              <a:t>Τμήμα Α2    Σχολικό Έτος 2020-21</a:t>
            </a:r>
          </a:p>
          <a:p>
            <a:r>
              <a:rPr lang="el-GR" dirty="0" smtClean="0"/>
              <a:t>Υπεύθυνη Καθηγήτρια </a:t>
            </a:r>
            <a:r>
              <a:rPr lang="el-GR" dirty="0" err="1" smtClean="0"/>
              <a:t>Δεσποτοπούλου</a:t>
            </a:r>
            <a:r>
              <a:rPr lang="el-GR" dirty="0" smtClean="0"/>
              <a:t> Κωσταντίνα      </a:t>
            </a:r>
          </a:p>
          <a:p>
            <a:r>
              <a:rPr lang="el-GR" dirty="0" smtClean="0"/>
              <a:t>Ομάδα Μαθητών 1. Πολυξένη Τζελέπη                            2. Ηλέκτρα Τριανταφύλλου </a:t>
            </a:r>
          </a:p>
          <a:p>
            <a:pPr>
              <a:buNone/>
            </a:pPr>
            <a:r>
              <a:rPr lang="el-GR" dirty="0" smtClean="0"/>
              <a:t>    3.Αρίστος </a:t>
            </a:r>
            <a:r>
              <a:rPr lang="el-GR" dirty="0" err="1" smtClean="0"/>
              <a:t>Πανουτσακόπουλος</a:t>
            </a:r>
            <a:r>
              <a:rPr lang="el-GR" dirty="0" smtClean="0"/>
              <a:t>    </a:t>
            </a:r>
          </a:p>
          <a:p>
            <a:pPr>
              <a:buNone/>
            </a:pPr>
            <a:r>
              <a:rPr lang="el-GR" dirty="0" smtClean="0"/>
              <a:t>    4. Μελίνα </a:t>
            </a:r>
            <a:r>
              <a:rPr lang="el-GR" dirty="0" err="1" smtClean="0"/>
              <a:t>Μουτσάι</a:t>
            </a: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375</Words>
  <Application>Microsoft Office PowerPoint</Application>
  <PresentationFormat>Προβολή στην οθόνη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Ροή</vt:lpstr>
      <vt:lpstr>ΠΑΝΑΓΙΩΤΗΣ ΚΟΣΚΟΡΗΣ </vt:lpstr>
      <vt:lpstr>     Φωτογραφίες  του δρόμου όπως είναι τώρα </vt:lpstr>
      <vt:lpstr>Ποιος ήταν ο οπλαρχηγός από το Καλλιφώνιο Καλαβρύτων</vt:lpstr>
      <vt:lpstr>Προτομή και πίνακας ζωγραφικής για τον τοπικό αγωνιστή</vt:lpstr>
      <vt:lpstr>                        Δράση                      Δρόμοι Του 1821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ΠΑΝΑΓΙΩΤΗΣ ΚΟΣΚΟΡΗΣ</dc:title>
  <dc:creator>HP</dc:creator>
  <cp:lastModifiedBy>user</cp:lastModifiedBy>
  <cp:revision>15</cp:revision>
  <dcterms:created xsi:type="dcterms:W3CDTF">2021-05-24T19:16:20Z</dcterms:created>
  <dcterms:modified xsi:type="dcterms:W3CDTF">2021-10-05T00:55:40Z</dcterms:modified>
</cp:coreProperties>
</file>